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декабря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96758"/>
          <a:ext cx="8568952" cy="5118672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143008"/>
                <a:gridCol w="1034331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3,13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19,99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476079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88,89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82,4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93,75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18,75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84,64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2461</TotalTime>
  <Words>249</Words>
  <Application>Microsoft Office PowerPoint</Application>
  <PresentationFormat>Экран (4:3)</PresentationFormat>
  <Paragraphs>139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9-х классах  Плавского района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275</cp:revision>
  <dcterms:created xsi:type="dcterms:W3CDTF">2013-01-09T08:17:17Z</dcterms:created>
  <dcterms:modified xsi:type="dcterms:W3CDTF">2015-12-15T05:16:41Z</dcterms:modified>
</cp:coreProperties>
</file>